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396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524000" y="1122362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524000" y="3602037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22.04.2023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22.04.2023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22.04.2023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22.04.2023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1850" y="4589464"/>
            <a:ext cx="10515600" cy="150018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22.04.2023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22.04.2023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2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9789" y="1681162"/>
            <a:ext cx="5157785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839789" y="2505074"/>
            <a:ext cx="5157785" cy="3684587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2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7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22.04.2023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22.04.2023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22.04.2023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199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399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22.04.2023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199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399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22.04.2023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CC18F51-09EC-435C-A3BA-64A766E099C0}" type="datetimeFigureOut">
              <a:rPr lang="ru-RU"/>
              <a:t>22.04.2023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395586-F03A-48D1-94DF-16B239DF4FB5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685800" eaLnBrk="1" hangingPunct="1">
        <a:lnSpc>
          <a:spcPct val="90000"/>
        </a:lnSpc>
        <a:spcBef>
          <a:spcPts val="0"/>
        </a:spcBef>
        <a:buNone/>
        <a:defRPr sz="3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eaLnBrk="1" hangingPunct="1">
        <a:lnSpc>
          <a:spcPct val="90000"/>
        </a:lnSpc>
        <a:spcBef>
          <a:spcPts val="750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eaLnBrk="1" hangingPunct="1">
        <a:lnSpc>
          <a:spcPct val="90000"/>
        </a:lnSpc>
        <a:spcBef>
          <a:spcPts val="375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eaLnBrk="1" hangingPunct="1">
        <a:lnSpc>
          <a:spcPct val="90000"/>
        </a:lnSpc>
        <a:spcBef>
          <a:spcPts val="375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eaLnBrk="1" hangingPunct="1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eaLnBrk="1" hangingPunct="1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eaLnBrk="1" hangingPunct="1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eaLnBrk="1" hangingPunct="1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eaLnBrk="1" hangingPunct="1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eaLnBrk="1" hangingPunct="1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eaLnBrk="1" hangingPunct="1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eaLnBrk="1" hangingPunct="1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eaLnBrk="1" hangingPunct="1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eaLnBrk="1" hangingPunct="1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eaLnBrk="1" hangingPunct="1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eaLnBrk="1" hangingPunct="1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eaLnBrk="1" hangingPunct="1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eaLnBrk="1" hangingPunct="1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eaLnBrk="1" hangingPunct="1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2600325" y="445774"/>
            <a:ext cx="6859116" cy="304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ru-RU" sz="1400" b="1" dirty="0">
                <a:solidFill>
                  <a:srgbClr val="315026"/>
                </a:solidFill>
                <a:latin typeface="Century Gothic"/>
                <a:cs typeface="Arial"/>
              </a:rPr>
              <a:t>Сочи,  30 мая </a:t>
            </a:r>
            <a:r>
              <a:rPr lang="ru-RU" sz="1400" b="1" i="0" u="none" strike="noStrike" cap="none" spc="0" dirty="0">
                <a:solidFill>
                  <a:srgbClr val="315026"/>
                </a:solidFill>
                <a:latin typeface="Century Gothic"/>
                <a:cs typeface="Myriad Pro"/>
              </a:rPr>
              <a:t>–</a:t>
            </a:r>
            <a:r>
              <a:rPr lang="ru-RU" sz="1400" b="1" dirty="0">
                <a:solidFill>
                  <a:srgbClr val="315026"/>
                </a:solidFill>
                <a:latin typeface="Century Gothic"/>
                <a:cs typeface="Arial"/>
              </a:rPr>
              <a:t> 01 июня</a:t>
            </a:r>
            <a:endParaRPr sz="1400" b="1" dirty="0">
              <a:solidFill>
                <a:srgbClr val="315026"/>
              </a:solidFill>
              <a:latin typeface="Century Gothic"/>
              <a:cs typeface="Arial"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171575" y="2132856"/>
            <a:ext cx="9796462" cy="1944216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>
            <a:reflection blurRad="6350" stA="50000" endA="275" endPos="400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4000" b="1" dirty="0">
                <a:solidFill>
                  <a:srgbClr val="315026"/>
                </a:solidFill>
                <a:latin typeface="Century Gothic"/>
              </a:rPr>
              <a:t>НАЗВАНИЕ</a:t>
            </a:r>
            <a:r>
              <a:rPr lang="ru-RU" sz="4000" b="1" dirty="0">
                <a:solidFill>
                  <a:srgbClr val="315026"/>
                </a:solidFill>
                <a:latin typeface="Myriad Pro"/>
              </a:rPr>
              <a:t> ДОКЛАДА</a:t>
            </a:r>
            <a:endParaRPr sz="4000" b="1" dirty="0">
              <a:solidFill>
                <a:srgbClr val="315026"/>
              </a:solidFill>
              <a:latin typeface="Myriad Pro"/>
            </a:endParaRPr>
          </a:p>
        </p:txBody>
      </p:sp>
      <p:sp useBgFill="1">
        <p:nvSpPr>
          <p:cNvPr id="12" name="Прямоугольник 11"/>
          <p:cNvSpPr/>
          <p:nvPr/>
        </p:nvSpPr>
        <p:spPr bwMode="auto">
          <a:xfrm>
            <a:off x="0" y="5206652"/>
            <a:ext cx="12192000" cy="361609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>
                <a:solidFill>
                  <a:srgbClr val="315026"/>
                </a:solidFill>
                <a:latin typeface="Century Gothic"/>
              </a:rPr>
              <a:t>ФИО автора</a:t>
            </a:r>
            <a:endParaRPr b="1" dirty="0">
              <a:solidFill>
                <a:srgbClr val="315026"/>
              </a:solidFill>
              <a:latin typeface="Century Gothic"/>
            </a:endParaRPr>
          </a:p>
        </p:txBody>
      </p:sp>
      <p:sp useBgFill="1">
        <p:nvSpPr>
          <p:cNvPr id="13" name="Прямоугольник 12"/>
          <p:cNvSpPr/>
          <p:nvPr/>
        </p:nvSpPr>
        <p:spPr bwMode="auto">
          <a:xfrm>
            <a:off x="0" y="5667658"/>
            <a:ext cx="12192000" cy="361609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>
                <a:solidFill>
                  <a:srgbClr val="315026"/>
                </a:solidFill>
                <a:latin typeface="Century Gothic"/>
              </a:rPr>
              <a:t>Наименование компании</a:t>
            </a:r>
            <a:endParaRPr b="1">
              <a:solidFill>
                <a:srgbClr val="315026"/>
              </a:solidFill>
              <a:latin typeface="Century Gothic"/>
            </a:endParaRPr>
          </a:p>
        </p:txBody>
      </p:sp>
      <p:sp useBgFill="1">
        <p:nvSpPr>
          <p:cNvPr id="14" name="Прямоугольник 13"/>
          <p:cNvSpPr/>
          <p:nvPr/>
        </p:nvSpPr>
        <p:spPr bwMode="auto">
          <a:xfrm>
            <a:off x="1" y="6176289"/>
            <a:ext cx="12191998" cy="361609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>
                <a:solidFill>
                  <a:srgbClr val="315026"/>
                </a:solidFill>
                <a:latin typeface="Century Gothic"/>
              </a:rPr>
              <a:t>Страна</a:t>
            </a:r>
            <a:endParaRPr>
              <a:solidFill>
                <a:srgbClr val="315026"/>
              </a:solidFill>
              <a:latin typeface="Century Gothic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0" y="4191000"/>
            <a:ext cx="12191999" cy="485605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>
            <a:reflection blurRad="6350" stA="50000" endA="275" endPos="400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>
                <a:solidFill>
                  <a:srgbClr val="315026"/>
                </a:solidFill>
                <a:latin typeface="Century Gothic"/>
              </a:rPr>
              <a:t>ФИО докладчика</a:t>
            </a:r>
            <a:endParaRPr b="1">
              <a:solidFill>
                <a:srgbClr val="315026"/>
              </a:solidFill>
              <a:latin typeface="Century Gothic"/>
            </a:endParaRPr>
          </a:p>
        </p:txBody>
      </p:sp>
      <p:sp>
        <p:nvSpPr>
          <p:cNvPr id="18" name="TextBox 17"/>
          <p:cNvSpPr txBox="1"/>
          <p:nvPr/>
        </p:nvSpPr>
        <p:spPr bwMode="auto">
          <a:xfrm>
            <a:off x="10128448" y="982469"/>
            <a:ext cx="1470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dirty="0">
                <a:latin typeface="Century Gothic"/>
              </a:rPr>
              <a:t>*Логотип</a:t>
            </a:r>
            <a:endParaRPr dirty="0">
              <a:latin typeface="Century Gothic"/>
            </a:endParaRPr>
          </a:p>
          <a:p>
            <a:pPr>
              <a:defRPr/>
            </a:pPr>
            <a:r>
              <a:rPr lang="ru-RU" dirty="0">
                <a:latin typeface="Century Gothic"/>
              </a:rPr>
              <a:t>компании*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81011890" name="Номер слайда 1"/>
          <p:cNvSpPr>
            <a:spLocks noGrp="1"/>
          </p:cNvSpPr>
          <p:nvPr>
            <p:ph type="sldNum" sz="quarter" idx="10"/>
          </p:nvPr>
        </p:nvSpPr>
        <p:spPr bwMode="auto">
          <a:xfrm>
            <a:off x="11678625" y="6403975"/>
            <a:ext cx="437174" cy="365125"/>
          </a:xfrm>
        </p:spPr>
        <p:txBody>
          <a:bodyPr/>
          <a:lstStyle/>
          <a:p>
            <a:pPr algn="ctr">
              <a:defRPr/>
            </a:pPr>
            <a:fld id="{9C38DABD-2830-7F62-E3A6-4AC4C1F61816}" type="slidenum">
              <a:rPr lang="ru-RU" sz="1400" b="1">
                <a:solidFill>
                  <a:srgbClr val="315026"/>
                </a:solidFill>
              </a:rPr>
              <a:t>2</a:t>
            </a:fld>
            <a:endParaRPr sz="1400" b="1">
              <a:solidFill>
                <a:srgbClr val="315026"/>
              </a:solidFill>
            </a:endParaRPr>
          </a:p>
        </p:txBody>
      </p:sp>
      <p:sp>
        <p:nvSpPr>
          <p:cNvPr id="242273639" name="TextBox 2"/>
          <p:cNvSpPr txBox="1"/>
          <p:nvPr/>
        </p:nvSpPr>
        <p:spPr bwMode="auto">
          <a:xfrm>
            <a:off x="2770958" y="505911"/>
            <a:ext cx="8431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315026"/>
                </a:solidFill>
                <a:latin typeface="Century Gothic"/>
              </a:rPr>
              <a:t>ЗАГОЛОВОК СЛАЙДА</a:t>
            </a:r>
            <a:endParaRPr sz="2400" b="1">
              <a:solidFill>
                <a:srgbClr val="315026"/>
              </a:solidFill>
              <a:latin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20024" y="2510452"/>
            <a:ext cx="121636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000" b="1">
                <a:solidFill>
                  <a:srgbClr val="315026"/>
                </a:solidFill>
                <a:latin typeface="Century Gothic"/>
              </a:rPr>
              <a:t>СПАСИБО ЗА ВНИМАНИЕ!</a:t>
            </a:r>
            <a:endParaRPr lang="ru-RU" sz="4000" b="1">
              <a:solidFill>
                <a:srgbClr val="539E33"/>
              </a:solidFill>
              <a:latin typeface="Century Gothic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623391" y="5085184"/>
            <a:ext cx="3772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315026"/>
                </a:solidFill>
                <a:latin typeface="Century Gothic"/>
              </a:rPr>
              <a:t>Контакты:</a:t>
            </a:r>
            <a:endParaRPr sz="2400" b="1">
              <a:solidFill>
                <a:srgbClr val="315026"/>
              </a:solidFill>
              <a:latin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Другая 1">
      <a:dk1>
        <a:sysClr val="windowText" lastClr="000000"/>
      </a:dk1>
      <a:lt1>
        <a:sysClr val="window" lastClr="FFFFFF"/>
      </a:lt1>
      <a:dk2>
        <a:srgbClr val="315026"/>
      </a:dk2>
      <a:lt2>
        <a:srgbClr val="C7D67D"/>
      </a:lt2>
      <a:accent1>
        <a:srgbClr val="548327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ЗА 2023">
      <a:majorFont>
        <a:latin typeface="Century Gothic"/>
        <a:ea typeface="Arial"/>
        <a:cs typeface="Arial"/>
      </a:majorFont>
      <a:minorFont>
        <a:latin typeface="Century Gothic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 РЗА 2023_новая (002) [только чтение]" id="{9677AD9E-5349-42AA-9549-96F6DE2A2C68}" vid="{E21A1BBF-3CAA-4E6C-BE68-001A173E35F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РЗА 2023_новая (002)</Template>
  <TotalTime>0</TotalTime>
  <Words>29</Words>
  <Application>Microsoft Office PowerPoint</Application>
  <DocSecurity>0</DocSecurity>
  <PresentationFormat>Широкоэкранный</PresentationFormat>
  <Paragraphs>12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Century Gothic</vt:lpstr>
      <vt:lpstr>Myriad Pro</vt:lpstr>
      <vt:lpstr>Blank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Яков Полищук</dc:creator>
  <cp:keywords/>
  <dc:description/>
  <cp:lastModifiedBy>Яков Полищук</cp:lastModifiedBy>
  <cp:revision>1</cp:revision>
  <dcterms:created xsi:type="dcterms:W3CDTF">2023-04-22T09:35:45Z</dcterms:created>
  <dcterms:modified xsi:type="dcterms:W3CDTF">2023-04-22T09:36:26Z</dcterms:modified>
  <cp:category/>
  <dc:identifier/>
  <cp:contentStatus/>
  <dc:language/>
  <cp:version/>
</cp:coreProperties>
</file>