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73B5-E038-4377-8D63-2F916185990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EBCCD-6E85-4C82-A747-63673E4DB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Результаты технического учета устройств РЗ и СА показывают, что доля электромеханических устройств все еще остается достаточно высокой, особенно в сети 110-220 </a:t>
            </a:r>
            <a:r>
              <a:rPr lang="ru-RU" dirty="0" err="1"/>
              <a:t>кВ</a:t>
            </a:r>
            <a:r>
              <a:rPr lang="ru-RU" dirty="0"/>
              <a:t> (61%). Вместе с тем, в сети 330 </a:t>
            </a:r>
            <a:r>
              <a:rPr lang="ru-RU" dirty="0" err="1"/>
              <a:t>кВ</a:t>
            </a:r>
            <a:r>
              <a:rPr lang="ru-RU" dirty="0"/>
              <a:t> и выше доля микропроцессорных устройств РЗА уже составляет порядка 58,5 %.</a:t>
            </a:r>
          </a:p>
          <a:p>
            <a:endParaRPr lang="ru-RU" dirty="0"/>
          </a:p>
          <a:p>
            <a:r>
              <a:rPr lang="ru-RU" dirty="0"/>
              <a:t>При этом, устройства ПА показывают иную динамику – доля микропроцессорных устройств ПА примерно равна в сети 110-220 и сети 330 кВ и выше и составляет более 75%.</a:t>
            </a:r>
          </a:p>
          <a:p>
            <a:endParaRPr lang="ru-RU" dirty="0"/>
          </a:p>
          <a:p>
            <a:r>
              <a:rPr lang="ru-RU" dirty="0"/>
              <a:t>Показатель правильной работы устройств РЗА (отношение количества правильных срабатываний устройств РЗА к общему числу срабатываний) с 2025 года находится на примерно постоянном уровне – в пределах 96 - 96,5%.</a:t>
            </a:r>
          </a:p>
          <a:p>
            <a:r>
              <a:rPr lang="ru-RU" dirty="0"/>
              <a:t>Необходимо продолжать работу по внедрению эффективных мероприятий, снижающих вероятность неправильной работы устройств РЗА, в том числе повышать качество обслуживания устройств РЗА, принимать меры по исключению влияния человеческого фактора (ошибок персонала) – актуализировать инструктивную документацию, исполнительные схемы устройств РЗА, внедрять средства автоматизации.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89F1F-5B23-490B-9591-89C327E4AE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8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56573"/>
            <a:ext cx="9144000" cy="853390"/>
          </a:xfrm>
        </p:spPr>
        <p:txBody>
          <a:bodyPr>
            <a:normAutofit/>
          </a:bodyPr>
          <a:lstStyle>
            <a:lvl1pPr algn="ctr">
              <a:defRPr lang="ru-RU" sz="4400" dirty="0">
                <a:solidFill>
                  <a:schemeClr val="bg1"/>
                </a:solidFill>
                <a:effectLst>
                  <a:outerShdw blurRad="12700" dist="63500" dir="2700000" algn="tl" rotWithShape="0">
                    <a:schemeClr val="tx2">
                      <a:alpha val="80000"/>
                    </a:schemeClr>
                  </a:outerShdw>
                </a:effectLst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1390"/>
            <a:ext cx="12192000" cy="152079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437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001" y="6612557"/>
            <a:ext cx="2858703" cy="245444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70860"/>
          </a:xfrm>
        </p:spPr>
        <p:txBody>
          <a:bodyPr anchor="b">
            <a:normAutofit/>
          </a:bodyPr>
          <a:lstStyle>
            <a:lvl1pPr algn="ctr">
              <a:defRPr lang="ru-RU" sz="4400" b="1" kern="1200" dirty="0">
                <a:solidFill>
                  <a:schemeClr val="bg1"/>
                </a:solidFill>
                <a:effectLst>
                  <a:outerShdw blurRad="12700" dist="63500" dir="2700000" algn="tl" rotWithShape="0">
                    <a:schemeClr val="tx2">
                      <a:alpha val="8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59141"/>
            <a:ext cx="12192000" cy="1434164"/>
          </a:xfrm>
        </p:spPr>
        <p:txBody>
          <a:bodyPr>
            <a:normAutofit/>
          </a:bodyPr>
          <a:lstStyle>
            <a:lvl1pPr marL="0" indent="0" algn="ctr">
              <a:buNone/>
              <a:defRPr lang="ru-RU" sz="2000" b="1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001" y="6593305"/>
            <a:ext cx="2858703" cy="264695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21001" y="6602931"/>
            <a:ext cx="2858703" cy="255069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1001" y="6602931"/>
            <a:ext cx="2858703" cy="255069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289785" y="404261"/>
            <a:ext cx="10064015" cy="5291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rgbClr val="00464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350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21001" y="6602931"/>
            <a:ext cx="2858703" cy="255069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1001" y="6602931"/>
            <a:ext cx="2858703" cy="255069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21001" y="6612557"/>
            <a:ext cx="2858703" cy="245444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89785" y="404261"/>
            <a:ext cx="10064015" cy="52917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535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21001" y="6602931"/>
            <a:ext cx="2858703" cy="255069"/>
          </a:xfrm>
        </p:spPr>
        <p:txBody>
          <a:bodyPr/>
          <a:lstStyle>
            <a:lvl1pPr>
              <a:defRPr sz="1200"/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89785" y="404261"/>
            <a:ext cx="10064015" cy="52917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384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785" y="404261"/>
            <a:ext cx="10064015" cy="5291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09549"/>
            <a:ext cx="10515600" cy="436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21001" y="6670307"/>
            <a:ext cx="2858703" cy="18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8F753BE2-338C-4BD4-9117-0BD89244AA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01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b="1" kern="1200" dirty="0">
          <a:solidFill>
            <a:srgbClr val="004646"/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Развитие технологий РЗА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Фамилия Имя Отчество</a:t>
            </a:r>
          </a:p>
          <a:p>
            <a:r>
              <a:rPr lang="ru-RU" dirty="0"/>
              <a:t>Должность</a:t>
            </a:r>
          </a:p>
          <a:p>
            <a:r>
              <a:rPr lang="ru-RU" dirty="0"/>
              <a:t>Компания (АО «СО ЕЭС»)</a:t>
            </a:r>
          </a:p>
          <a:p>
            <a:r>
              <a:rPr lang="ru-RU" dirty="0"/>
              <a:t>Россия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8039" y="811157"/>
            <a:ext cx="1043008" cy="1180013"/>
          </a:xfrm>
          <a:prstGeom prst="rect">
            <a:avLst/>
          </a:prstGeom>
          <a:effectLst>
            <a:glow rad="25400">
              <a:schemeClr val="bg1"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248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C405EC9B-146C-411A-BB37-81A1363D2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defRPr/>
            </a:pPr>
            <a:r>
              <a:rPr lang="ru-RU" altLang="ru-RU" sz="2400" b="1" dirty="0">
                <a:solidFill>
                  <a:srgbClr val="004646"/>
                </a:solidFill>
                <a:latin typeface="Century Gothic" panose="020B0502020202020204" pitchFamily="34" charset="0"/>
                <a:ea typeface="+mn-ea"/>
                <a:cs typeface="+mn-cs"/>
              </a:rPr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37392D-6257-8232-61B3-1C717893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z="1600" smtClean="0">
                <a:solidFill>
                  <a:schemeClr val="bg1"/>
                </a:solidFill>
              </a:rPr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9605" y="295126"/>
            <a:ext cx="519150" cy="587343"/>
          </a:xfrm>
          <a:prstGeom prst="rect">
            <a:avLst/>
          </a:prstGeom>
          <a:effectLst>
            <a:glow rad="25400">
              <a:schemeClr val="bg1"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021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16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RZA 2025">
      <a:dk1>
        <a:srgbClr val="000000"/>
      </a:dk1>
      <a:lt1>
        <a:srgbClr val="FFFFFF"/>
      </a:lt1>
      <a:dk2>
        <a:srgbClr val="004646"/>
      </a:dk2>
      <a:lt2>
        <a:srgbClr val="FFFFFF"/>
      </a:lt2>
      <a:accent1>
        <a:srgbClr val="00577A"/>
      </a:accent1>
      <a:accent2>
        <a:srgbClr val="00B050"/>
      </a:accent2>
      <a:accent3>
        <a:srgbClr val="1D7380"/>
      </a:accent3>
      <a:accent4>
        <a:srgbClr val="06AF9A"/>
      </a:accent4>
      <a:accent5>
        <a:srgbClr val="F07203"/>
      </a:accent5>
      <a:accent6>
        <a:srgbClr val="EECC00"/>
      </a:accent6>
      <a:hlink>
        <a:srgbClr val="AF985D"/>
      </a:hlink>
      <a:folHlink>
        <a:srgbClr val="83704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РЗА 2025" id="{8D3D84F7-1727-44B7-9264-1F3242F852D5}" vid="{8D4CF79E-C343-4A00-950C-CBC69CD83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РЗА 2025</Template>
  <TotalTime>51</TotalTime>
  <Words>180</Words>
  <Application>Microsoft Office PowerPoint</Application>
  <PresentationFormat>Широкоэкранный</PresentationFormat>
  <Paragraphs>16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Тема1</vt:lpstr>
      <vt:lpstr>Развитие технологий РЗА</vt:lpstr>
      <vt:lpstr>ЗАГОЛОВОК СЛАЙДА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технологий РЗА</dc:title>
  <dc:creator>Пользователь Windows</dc:creator>
  <cp:lastModifiedBy>Расщепляев Антон Игоревич</cp:lastModifiedBy>
  <cp:revision>8</cp:revision>
  <dcterms:created xsi:type="dcterms:W3CDTF">2025-03-03T13:36:07Z</dcterms:created>
  <dcterms:modified xsi:type="dcterms:W3CDTF">2025-03-04T12:21:27Z</dcterms:modified>
</cp:coreProperties>
</file>